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3" autoAdjust="0"/>
    <p:restoredTop sz="93792" autoAdjust="0"/>
  </p:normalViewPr>
  <p:slideViewPr>
    <p:cSldViewPr snapToGrid="0">
      <p:cViewPr>
        <p:scale>
          <a:sx n="66" d="100"/>
          <a:sy n="66" d="100"/>
        </p:scale>
        <p:origin x="1032" y="-10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41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0C582-2B8C-4FC3-A2D3-85B7A23DB8C2}" type="datetimeFigureOut">
              <a:rPr lang="en-SG" smtClean="0"/>
              <a:t>29/8/2021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486D5B-F3D6-4B7A-A57C-683DAB5740E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0471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vantixlearning.ca/microsoft-powerpoint/how-to-crop-an-image-to-a-circle-in-powerpoin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SG" dirty="0"/>
              <a:t>Do not change the size of fonts, spacing etc.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To create the rounded selfie image for insertion, please follow the instructions from this site: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How to Crop an </a:t>
            </a:r>
            <a:r>
              <a:rPr lang="en-SG" dirty="0" err="1"/>
              <a:t>Imange</a:t>
            </a:r>
            <a:r>
              <a:rPr lang="en-SG" dirty="0"/>
              <a:t> into a circle (</a:t>
            </a:r>
            <a:r>
              <a:rPr lang="en-SG" dirty="0">
                <a:hlinkClick r:id="rId3"/>
              </a:rPr>
              <a:t>https://www.avantixlearning.ca/microsoft-powerpoint/how-to-crop-an-image-to-a-circle-in-powerpoin</a:t>
            </a:r>
            <a:endParaRPr lang="en-SG" dirty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Scale your selfie to the circle.  Use the </a:t>
            </a:r>
            <a:r>
              <a:rPr lang="en-SG" dirty="0" err="1"/>
              <a:t>rounde</a:t>
            </a:r>
            <a:r>
              <a:rPr lang="en-SG" dirty="0"/>
              <a:t> black border as a frame.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in the space on the left of your selfie your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Full Name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Course e.g. DEEE, DBNS, DBE and year of study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The current year and semester e.g. 2021 </a:t>
            </a:r>
            <a:r>
              <a:rPr lang="en-SG" dirty="0" err="1"/>
              <a:t>Sem</a:t>
            </a:r>
            <a:r>
              <a:rPr lang="en-SG" dirty="0"/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Insert the image of your presentation slide on the right, scale it.</a:t>
            </a:r>
            <a:br>
              <a:rPr lang="en-SG" dirty="0"/>
            </a:br>
            <a:r>
              <a:rPr lang="en-SG" dirty="0"/>
              <a:t>Use the black borders as a frame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3~4 important points, features or applications of the project you have created.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486D5B-F3D6-4B7A-A57C-683DAB5740E8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10756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vantixlearning.ca/microsoft-powerpoint/how-to-crop-an-image-to-a-circle-in-powerpoin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527"/>
            <a:ext cx="8543925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0" y="4064000"/>
            <a:ext cx="4559300" cy="2336799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2578100" y="2158837"/>
            <a:ext cx="2120900" cy="1665288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aseline="0"/>
            </a:lvl1pPr>
            <a:lvl2pPr marL="457200" indent="0" algn="l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Course</a:t>
            </a:r>
            <a:br>
              <a:rPr lang="en-US" dirty="0"/>
            </a:br>
            <a:r>
              <a:rPr lang="en-US" dirty="0"/>
              <a:t>EP1000</a:t>
            </a:r>
            <a:br>
              <a:rPr lang="en-US" dirty="0"/>
            </a:br>
            <a:r>
              <a:rPr lang="en-US" dirty="0"/>
              <a:t>Year </a:t>
            </a:r>
            <a:r>
              <a:rPr lang="en-US" dirty="0" err="1"/>
              <a:t>Sem</a:t>
            </a:r>
            <a:r>
              <a:rPr lang="en-US" dirty="0"/>
              <a:t> X</a:t>
            </a:r>
            <a:endParaRPr lang="en-SG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2"/>
          </p:nvPr>
        </p:nvSpPr>
        <p:spPr>
          <a:xfrm>
            <a:off x="5207000" y="1335091"/>
            <a:ext cx="4330700" cy="2489034"/>
          </a:xfrm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0203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Notes:</a:t>
            </a:r>
            <a:endParaRPr lang="en-SG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200025" y="1751681"/>
            <a:ext cx="925244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SG" dirty="0"/>
              <a:t>Do not change the size of fonts, spacing etc.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To create the rounded selfie image for insertion, please follow the instructions from this site: </a:t>
            </a:r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How to Crop an </a:t>
            </a:r>
            <a:r>
              <a:rPr lang="en-SG" dirty="0" err="1"/>
              <a:t>Imange</a:t>
            </a:r>
            <a:r>
              <a:rPr lang="en-SG" dirty="0"/>
              <a:t> into a circle (</a:t>
            </a:r>
            <a:r>
              <a:rPr lang="en-SG" dirty="0">
                <a:hlinkClick r:id="rId2"/>
              </a:rPr>
              <a:t>https://www.avantixlearning.ca/microsoft-powerpoint/how-to-crop-an-image-to-a-circle-in-powerpoin</a:t>
            </a:r>
            <a:endParaRPr lang="en-SG" dirty="0"/>
          </a:p>
          <a:p>
            <a:pPr marL="685800" lvl="1" indent="-228600">
              <a:buFont typeface="Arial" panose="020B0604020202020204" pitchFamily="34" charset="0"/>
              <a:buChar char="•"/>
            </a:pPr>
            <a:r>
              <a:rPr lang="en-SG" dirty="0"/>
              <a:t>Scale your selfie to the circle.  Use the </a:t>
            </a:r>
            <a:r>
              <a:rPr lang="en-SG" dirty="0" err="1"/>
              <a:t>rounde</a:t>
            </a:r>
            <a:r>
              <a:rPr lang="en-SG" dirty="0"/>
              <a:t> black border as a frame.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in the space on the left of your selfie your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Full Name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Course e.g. DEEE, DBNS, DBE and year of study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SG" dirty="0"/>
              <a:t>The current year and semester e.g. 2021 </a:t>
            </a:r>
            <a:r>
              <a:rPr lang="en-SG" dirty="0" err="1"/>
              <a:t>Sem</a:t>
            </a:r>
            <a:r>
              <a:rPr lang="en-SG" dirty="0"/>
              <a:t> 1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Insert the image of your presentation slide on the right, scale it.</a:t>
            </a:r>
            <a:br>
              <a:rPr lang="en-SG" dirty="0"/>
            </a:br>
            <a:r>
              <a:rPr lang="en-SG" dirty="0"/>
              <a:t>Use the black borders as a frame</a:t>
            </a:r>
          </a:p>
          <a:p>
            <a:pPr marL="228600" indent="-228600">
              <a:buFont typeface="+mj-lt"/>
              <a:buAutoNum type="arabicPeriod"/>
            </a:pPr>
            <a:r>
              <a:rPr lang="en-SG" dirty="0"/>
              <a:t>Enter 3~4 important points, features or applications of the project you have created.</a:t>
            </a:r>
          </a:p>
          <a:p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42199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000" y="25400"/>
            <a:ext cx="9614831" cy="12394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1" y="3956687"/>
            <a:ext cx="4471329" cy="2548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9" name="TextBox 8"/>
          <p:cNvSpPr txBox="1"/>
          <p:nvPr userDrawn="1"/>
        </p:nvSpPr>
        <p:spPr>
          <a:xfrm flipH="1">
            <a:off x="164373" y="1341005"/>
            <a:ext cx="18846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600" dirty="0"/>
              <a:t>Made by: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322223" y="4752898"/>
            <a:ext cx="42720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b="1" dirty="0"/>
              <a:t>EP1000 Introduction to Digital Fabrication</a:t>
            </a:r>
          </a:p>
          <a:p>
            <a:r>
              <a:rPr lang="en-SG" sz="1600" dirty="0"/>
              <a:t>Integrates CAD, 3D Printing, Laser cutting, Embedded systems with Input and Output to create a module project.</a:t>
            </a:r>
          </a:p>
        </p:txBody>
      </p:sp>
      <p:sp>
        <p:nvSpPr>
          <p:cNvPr id="13" name="Rectangle 12"/>
          <p:cNvSpPr>
            <a:spLocks noChangeAspect="1"/>
          </p:cNvSpPr>
          <p:nvPr userDrawn="1"/>
        </p:nvSpPr>
        <p:spPr>
          <a:xfrm>
            <a:off x="5143501" y="1290205"/>
            <a:ext cx="4471330" cy="2577583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2A5D18E1-0271-4BA2-BF5D-52DD081566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" y="6070600"/>
            <a:ext cx="1513640" cy="434763"/>
          </a:xfrm>
          <a:prstGeom prst="rect">
            <a:avLst/>
          </a:prstGeom>
        </p:spPr>
      </p:pic>
      <p:sp>
        <p:nvSpPr>
          <p:cNvPr id="16" name="Oval 15"/>
          <p:cNvSpPr/>
          <p:nvPr userDrawn="1"/>
        </p:nvSpPr>
        <p:spPr>
          <a:xfrm>
            <a:off x="217490" y="1690690"/>
            <a:ext cx="2181220" cy="218122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cxnSp>
        <p:nvCxnSpPr>
          <p:cNvPr id="18" name="Straight Connector 17"/>
          <p:cNvCxnSpPr>
            <a:stCxn id="2" idx="2"/>
          </p:cNvCxnSpPr>
          <p:nvPr userDrawn="1"/>
        </p:nvCxnSpPr>
        <p:spPr>
          <a:xfrm flipH="1">
            <a:off x="4914900" y="1264805"/>
            <a:ext cx="19516" cy="5240558"/>
          </a:xfrm>
          <a:prstGeom prst="line">
            <a:avLst/>
          </a:prstGeom>
          <a:ln w="635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 userDrawn="1"/>
        </p:nvSpPr>
        <p:spPr>
          <a:xfrm>
            <a:off x="7450606" y="2942741"/>
            <a:ext cx="1974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 presentation</a:t>
            </a:r>
            <a:b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slide here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529938" y="2317239"/>
            <a:ext cx="15563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Insert cropped</a:t>
            </a:r>
            <a:b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selfie</a:t>
            </a:r>
            <a: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here</a:t>
            </a:r>
            <a:b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SG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(see notes)</a:t>
            </a:r>
            <a:endParaRPr lang="en-SG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24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12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Dragon Mood Lamp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SG" dirty="0"/>
              <a:t>Uses WS2818 </a:t>
            </a:r>
            <a:r>
              <a:rPr lang="en-SG" dirty="0" err="1"/>
              <a:t>Neopixel</a:t>
            </a:r>
            <a:r>
              <a:rPr lang="en-SG" dirty="0"/>
              <a:t> RGB LEDs</a:t>
            </a:r>
          </a:p>
          <a:p>
            <a:r>
              <a:rPr lang="en-SG" dirty="0"/>
              <a:t>A simple touch switch to operate and change different colour moods </a:t>
            </a:r>
          </a:p>
          <a:p>
            <a:r>
              <a:rPr lang="en-SG" dirty="0"/>
              <a:t>Rainbow colour cycle at the end</a:t>
            </a:r>
          </a:p>
          <a:p>
            <a:endParaRPr lang="en-SG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SG" dirty="0"/>
              <a:t>Chou Wei Zhi</a:t>
            </a:r>
          </a:p>
          <a:p>
            <a:pPr>
              <a:spcBef>
                <a:spcPts val="0"/>
              </a:spcBef>
            </a:pPr>
            <a:r>
              <a:rPr lang="en-SG" dirty="0"/>
              <a:t>DID </a:t>
            </a:r>
            <a:r>
              <a:rPr lang="en-SG" dirty="0" err="1"/>
              <a:t>Yr</a:t>
            </a:r>
            <a:r>
              <a:rPr lang="en-SG" dirty="0"/>
              <a:t> 2</a:t>
            </a:r>
          </a:p>
          <a:p>
            <a:pPr>
              <a:spcBef>
                <a:spcPts val="0"/>
              </a:spcBef>
            </a:pPr>
            <a:r>
              <a:rPr lang="en-SG" dirty="0"/>
              <a:t>2021 Sem 1</a:t>
            </a:r>
          </a:p>
          <a:p>
            <a:endParaRPr lang="en-SG" dirty="0"/>
          </a:p>
        </p:txBody>
      </p:sp>
      <p:pic>
        <p:nvPicPr>
          <p:cNvPr id="17" name="Picture 16" descr="A picture containing floor, building, porch&#10;&#10;Description automatically generated">
            <a:extLst>
              <a:ext uri="{FF2B5EF4-FFF2-40B4-BE49-F238E27FC236}">
                <a16:creationId xmlns:a16="http://schemas.microsoft.com/office/drawing/2014/main" id="{28DA4613-7569-476D-B69B-1EB403E2C47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74" t="52119" r="24474" b="6814"/>
          <a:stretch/>
        </p:blipFill>
        <p:spPr>
          <a:xfrm>
            <a:off x="251687" y="1724111"/>
            <a:ext cx="2120899" cy="2128889"/>
          </a:xfrm>
          <a:prstGeom prst="ellipse">
            <a:avLst/>
          </a:prstGeom>
        </p:spPr>
      </p:pic>
      <p:pic>
        <p:nvPicPr>
          <p:cNvPr id="3" name="Picture 2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728C57F0-A745-4C64-B575-EBC3EC4DB4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9514" y="1335090"/>
            <a:ext cx="4266827" cy="2432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3304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941</TotalTime>
  <Words>175</Words>
  <Application>Microsoft Office PowerPoint</Application>
  <PresentationFormat>A4 Paper (210x297 mm)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Dragon Mood Lamp</vt:lpstr>
    </vt:vector>
  </TitlesOfParts>
  <Company>Singapore Polytechnic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 Watering System</dc:title>
  <dc:creator>Rodney Dorville</dc:creator>
  <cp:lastModifiedBy>Chou Wei Zhi</cp:lastModifiedBy>
  <cp:revision>14</cp:revision>
  <dcterms:created xsi:type="dcterms:W3CDTF">2021-08-17T10:34:46Z</dcterms:created>
  <dcterms:modified xsi:type="dcterms:W3CDTF">2021-08-29T11:43:00Z</dcterms:modified>
</cp:coreProperties>
</file>